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1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337389"/>
    <a:srgbClr val="E46868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67"/>
    <p:restoredTop sz="94772"/>
  </p:normalViewPr>
  <p:slideViewPr>
    <p:cSldViewPr snapToGrid="0">
      <p:cViewPr varScale="1">
        <p:scale>
          <a:sx n="128" d="100"/>
          <a:sy n="128" d="100"/>
        </p:scale>
        <p:origin x="5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E06335C-FB33-AF52-9DE6-935E2F7FF7AC}"/>
              </a:ext>
            </a:extLst>
          </p:cNvPr>
          <p:cNvSpPr txBox="1"/>
          <p:nvPr/>
        </p:nvSpPr>
        <p:spPr>
          <a:xfrm>
            <a:off x="941421" y="525516"/>
            <a:ext cx="567683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À l’aide de vos réponses précédentes, complétez le schéma suivant.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Mots-clés à utiliser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biodiversité, aires protégées, pétrole, gaz, cobalt, Unesco, exportations,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pays développés, Chine, missions scientifiques, extraction, mines.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3610BCAF-7900-3B25-6797-E2E9A0CD47CB}"/>
              </a:ext>
            </a:extLst>
          </p:cNvPr>
          <p:cNvSpPr/>
          <p:nvPr/>
        </p:nvSpPr>
        <p:spPr>
          <a:xfrm>
            <a:off x="1755328" y="1948426"/>
            <a:ext cx="4049018" cy="523219"/>
          </a:xfrm>
          <a:prstGeom prst="roundRect">
            <a:avLst>
              <a:gd name="adj" fmla="val 23288"/>
            </a:avLst>
          </a:prstGeom>
          <a:solidFill>
            <a:srgbClr val="337389"/>
          </a:solidFill>
          <a:ln w="317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Des ressources abondantes et diversifiées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à valoriser et à ménager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0C748359-69EC-283D-4961-DD38330B6E03}"/>
              </a:ext>
            </a:extLst>
          </p:cNvPr>
          <p:cNvSpPr/>
          <p:nvPr/>
        </p:nvSpPr>
        <p:spPr>
          <a:xfrm>
            <a:off x="602907" y="3176676"/>
            <a:ext cx="2713377" cy="709033"/>
          </a:xfrm>
          <a:prstGeom prst="roundRect">
            <a:avLst>
              <a:gd name="adj" fmla="val 13548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t" anchorCtr="0">
            <a:noAutofit/>
          </a:bodyPr>
          <a:lstStyle/>
          <a:p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ressources renouvelables : </a:t>
            </a:r>
          </a:p>
          <a:p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38FBDD17-8E54-0407-9745-138FC9523FC9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1959596" y="3885709"/>
            <a:ext cx="1" cy="64539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865FB5F8-3CC5-9DA3-7FD4-FF364659E6C0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3779837" y="2471645"/>
            <a:ext cx="0" cy="29143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en angle 15">
            <a:extLst>
              <a:ext uri="{FF2B5EF4-FFF2-40B4-BE49-F238E27FC236}">
                <a16:creationId xmlns:a16="http://schemas.microsoft.com/office/drawing/2014/main" id="{1C5559C1-DEB7-7E3D-E08A-D3D435583D8E}"/>
              </a:ext>
            </a:extLst>
          </p:cNvPr>
          <p:cNvCxnSpPr>
            <a:cxnSpLocks/>
            <a:stCxn id="21" idx="0"/>
            <a:endCxn id="33" idx="0"/>
          </p:cNvCxnSpPr>
          <p:nvPr/>
        </p:nvCxnSpPr>
        <p:spPr>
          <a:xfrm rot="16200000" flipV="1">
            <a:off x="3773487" y="1362785"/>
            <a:ext cx="12700" cy="3627782"/>
          </a:xfrm>
          <a:prstGeom prst="bentConnector3">
            <a:avLst>
              <a:gd name="adj1" fmla="val 3286961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F8D3189-D1C2-E0E5-D668-5D2BF59D58BF}"/>
              </a:ext>
            </a:extLst>
          </p:cNvPr>
          <p:cNvSpPr/>
          <p:nvPr/>
        </p:nvSpPr>
        <p:spPr>
          <a:xfrm>
            <a:off x="602907" y="4531105"/>
            <a:ext cx="2713377" cy="709033"/>
          </a:xfrm>
          <a:prstGeom prst="roundRect">
            <a:avLst>
              <a:gd name="adj" fmla="val 13548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t" anchorCtr="0">
            <a:noAutofit/>
          </a:bodyPr>
          <a:lstStyle/>
          <a:p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Valorisation : </a:t>
            </a:r>
          </a:p>
          <a:p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F907C1CE-D8D3-D02B-C970-691BF279943B}"/>
              </a:ext>
            </a:extLst>
          </p:cNvPr>
          <p:cNvSpPr/>
          <p:nvPr/>
        </p:nvSpPr>
        <p:spPr>
          <a:xfrm>
            <a:off x="602907" y="5909938"/>
            <a:ext cx="2713377" cy="709033"/>
          </a:xfrm>
          <a:prstGeom prst="roundRect">
            <a:avLst>
              <a:gd name="adj" fmla="val 13548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t" anchorCtr="0">
            <a:noAutofit/>
          </a:bodyPr>
          <a:lstStyle/>
          <a:p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Échelle mondiale : </a:t>
            </a:r>
          </a:p>
          <a:p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7B00BF6C-9CB8-7DE0-0DD0-F93C02F21A88}"/>
              </a:ext>
            </a:extLst>
          </p:cNvPr>
          <p:cNvCxnSpPr>
            <a:cxnSpLocks/>
          </p:cNvCxnSpPr>
          <p:nvPr/>
        </p:nvCxnSpPr>
        <p:spPr>
          <a:xfrm>
            <a:off x="1959596" y="5247370"/>
            <a:ext cx="1" cy="64539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AEF4062-4B64-746A-AE68-FDBEA3B183E9}"/>
              </a:ext>
            </a:extLst>
          </p:cNvPr>
          <p:cNvSpPr/>
          <p:nvPr/>
        </p:nvSpPr>
        <p:spPr>
          <a:xfrm>
            <a:off x="4230689" y="3176676"/>
            <a:ext cx="2713377" cy="709033"/>
          </a:xfrm>
          <a:prstGeom prst="roundRect">
            <a:avLst>
              <a:gd name="adj" fmla="val 13548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t" anchorCtr="0">
            <a:noAutofit/>
          </a:bodyPr>
          <a:lstStyle/>
          <a:p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Des ressources fossiles abondantes : </a:t>
            </a:r>
          </a:p>
          <a:p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E77A753A-2676-F7D4-F54D-1FBF0DA72AD3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5587378" y="3885709"/>
            <a:ext cx="1" cy="64539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193A2407-CB47-86E7-00D0-3CFE067ED449}"/>
              </a:ext>
            </a:extLst>
          </p:cNvPr>
          <p:cNvSpPr/>
          <p:nvPr/>
        </p:nvSpPr>
        <p:spPr>
          <a:xfrm>
            <a:off x="4230689" y="4531105"/>
            <a:ext cx="2713377" cy="709033"/>
          </a:xfrm>
          <a:prstGeom prst="roundRect">
            <a:avLst>
              <a:gd name="adj" fmla="val 13548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t" anchorCtr="0">
            <a:noAutofit/>
          </a:bodyPr>
          <a:lstStyle/>
          <a:p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Valorisation : </a:t>
            </a:r>
          </a:p>
          <a:p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668DFE77-B2BD-D2DD-97DE-C6C22236AA2C}"/>
              </a:ext>
            </a:extLst>
          </p:cNvPr>
          <p:cNvSpPr/>
          <p:nvPr/>
        </p:nvSpPr>
        <p:spPr>
          <a:xfrm>
            <a:off x="4230689" y="5909938"/>
            <a:ext cx="2713377" cy="709033"/>
          </a:xfrm>
          <a:prstGeom prst="roundRect">
            <a:avLst>
              <a:gd name="adj" fmla="val 13548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08000" tIns="108000" rIns="108000" bIns="108000" rtlCol="0" anchor="t" anchorCtr="0">
            <a:noAutofit/>
          </a:bodyPr>
          <a:lstStyle/>
          <a:p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Échelle mondiale : </a:t>
            </a:r>
          </a:p>
          <a:p>
            <a:endParaRPr lang="fr-FR" sz="11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51BD476-AF93-DC60-AFB2-F5A1DBE341A7}"/>
              </a:ext>
            </a:extLst>
          </p:cNvPr>
          <p:cNvCxnSpPr>
            <a:cxnSpLocks/>
          </p:cNvCxnSpPr>
          <p:nvPr/>
        </p:nvCxnSpPr>
        <p:spPr>
          <a:xfrm>
            <a:off x="5587378" y="5247370"/>
            <a:ext cx="1" cy="64539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5310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72</Words>
  <Application>Microsoft Macintosh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15</cp:revision>
  <dcterms:created xsi:type="dcterms:W3CDTF">2024-05-15T14:38:44Z</dcterms:created>
  <dcterms:modified xsi:type="dcterms:W3CDTF">2025-05-21T09:35:45Z</dcterms:modified>
</cp:coreProperties>
</file>